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58" r:id="rId7"/>
    <p:sldId id="259" r:id="rId8"/>
    <p:sldId id="260" r:id="rId9"/>
    <p:sldId id="278" r:id="rId10"/>
    <p:sldId id="262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6E6A9A-7C3D-412D-82C0-56BC416F505D}" v="3" dt="2025-11-20T03:21:11.982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123" d="100"/>
          <a:sy n="123" d="100"/>
        </p:scale>
        <p:origin x="114" y="186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antillan" userId="24e423a6-9ad0-4995-b281-c6f7c93d313e" providerId="ADAL" clId="{F86E6A9A-7C3D-412D-82C0-56BC416F505D}"/>
    <pc:docChg chg="undo custSel delSld modSld">
      <pc:chgData name="Daniel Santillan" userId="24e423a6-9ad0-4995-b281-c6f7c93d313e" providerId="ADAL" clId="{F86E6A9A-7C3D-412D-82C0-56BC416F505D}" dt="2025-11-20T03:29:08.601" v="813" actId="20577"/>
      <pc:docMkLst>
        <pc:docMk/>
      </pc:docMkLst>
      <pc:sldChg chg="modSp mod">
        <pc:chgData name="Daniel Santillan" userId="24e423a6-9ad0-4995-b281-c6f7c93d313e" providerId="ADAL" clId="{F86E6A9A-7C3D-412D-82C0-56BC416F505D}" dt="2025-11-20T03:09:46.974" v="501" actId="1076"/>
        <pc:sldMkLst>
          <pc:docMk/>
          <pc:sldMk cId="414789630" sldId="259"/>
        </pc:sldMkLst>
        <pc:spChg chg="mod">
          <ac:chgData name="Daniel Santillan" userId="24e423a6-9ad0-4995-b281-c6f7c93d313e" providerId="ADAL" clId="{F86E6A9A-7C3D-412D-82C0-56BC416F505D}" dt="2025-11-20T00:21:31.676" v="25" actId="20577"/>
          <ac:spMkLst>
            <pc:docMk/>
            <pc:sldMk cId="414789630" sldId="259"/>
            <ac:spMk id="3" creationId="{FA66E024-91A9-4157-B518-669C60D495B5}"/>
          </ac:spMkLst>
        </pc:spChg>
        <pc:spChg chg="mod">
          <ac:chgData name="Daniel Santillan" userId="24e423a6-9ad0-4995-b281-c6f7c93d313e" providerId="ADAL" clId="{F86E6A9A-7C3D-412D-82C0-56BC416F505D}" dt="2025-11-20T00:21:37.212" v="30" actId="20577"/>
          <ac:spMkLst>
            <pc:docMk/>
            <pc:sldMk cId="414789630" sldId="259"/>
            <ac:spMk id="4" creationId="{D5B8CC62-3752-4A6C-9525-AFDDDAFE21EF}"/>
          </ac:spMkLst>
        </pc:spChg>
        <pc:spChg chg="mod">
          <ac:chgData name="Daniel Santillan" userId="24e423a6-9ad0-4995-b281-c6f7c93d313e" providerId="ADAL" clId="{F86E6A9A-7C3D-412D-82C0-56BC416F505D}" dt="2025-11-20T02:36:09.695" v="93" actId="1076"/>
          <ac:spMkLst>
            <pc:docMk/>
            <pc:sldMk cId="414789630" sldId="259"/>
            <ac:spMk id="6" creationId="{F9721E22-16D4-D854-311A-17A181A54099}"/>
          </ac:spMkLst>
        </pc:spChg>
        <pc:spChg chg="mod">
          <ac:chgData name="Daniel Santillan" userId="24e423a6-9ad0-4995-b281-c6f7c93d313e" providerId="ADAL" clId="{F86E6A9A-7C3D-412D-82C0-56BC416F505D}" dt="2025-11-20T03:09:46.974" v="501" actId="1076"/>
          <ac:spMkLst>
            <pc:docMk/>
            <pc:sldMk cId="414789630" sldId="259"/>
            <ac:spMk id="26" creationId="{549F87D0-5602-4BFC-ABEB-7C809A5CF62D}"/>
          </ac:spMkLst>
        </pc:spChg>
        <pc:spChg chg="mod">
          <ac:chgData name="Daniel Santillan" userId="24e423a6-9ad0-4995-b281-c6f7c93d313e" providerId="ADAL" clId="{F86E6A9A-7C3D-412D-82C0-56BC416F505D}" dt="2025-11-20T02:36:06.955" v="92" actId="1076"/>
          <ac:spMkLst>
            <pc:docMk/>
            <pc:sldMk cId="414789630" sldId="259"/>
            <ac:spMk id="38" creationId="{B8BADB58-1EE2-40F4-ADDD-CD3D8BB150CA}"/>
          </ac:spMkLst>
        </pc:spChg>
        <pc:spChg chg="mod">
          <ac:chgData name="Daniel Santillan" userId="24e423a6-9ad0-4995-b281-c6f7c93d313e" providerId="ADAL" clId="{F86E6A9A-7C3D-412D-82C0-56BC416F505D}" dt="2025-11-20T02:36:09.695" v="93" actId="1076"/>
          <ac:spMkLst>
            <pc:docMk/>
            <pc:sldMk cId="414789630" sldId="259"/>
            <ac:spMk id="40" creationId="{693ECB3E-F948-4E10-8437-85C02E7E0978}"/>
          </ac:spMkLst>
        </pc:spChg>
      </pc:sldChg>
      <pc:sldChg chg="addSp delSp modSp mod">
        <pc:chgData name="Daniel Santillan" userId="24e423a6-9ad0-4995-b281-c6f7c93d313e" providerId="ADAL" clId="{F86E6A9A-7C3D-412D-82C0-56BC416F505D}" dt="2025-11-20T03:29:08.601" v="813" actId="20577"/>
        <pc:sldMkLst>
          <pc:docMk/>
          <pc:sldMk cId="2378828155" sldId="260"/>
        </pc:sldMkLst>
        <pc:spChg chg="mod">
          <ac:chgData name="Daniel Santillan" userId="24e423a6-9ad0-4995-b281-c6f7c93d313e" providerId="ADAL" clId="{F86E6A9A-7C3D-412D-82C0-56BC416F505D}" dt="2025-11-20T00:21:44.674" v="44" actId="20577"/>
          <ac:spMkLst>
            <pc:docMk/>
            <pc:sldMk cId="2378828155" sldId="260"/>
            <ac:spMk id="2" creationId="{221E6D9A-B739-49DF-93EF-2B5504DA2324}"/>
          </ac:spMkLst>
        </pc:spChg>
        <pc:spChg chg="mod">
          <ac:chgData name="Daniel Santillan" userId="24e423a6-9ad0-4995-b281-c6f7c93d313e" providerId="ADAL" clId="{F86E6A9A-7C3D-412D-82C0-56BC416F505D}" dt="2025-11-20T00:21:41.061" v="35" actId="20577"/>
          <ac:spMkLst>
            <pc:docMk/>
            <pc:sldMk cId="2378828155" sldId="260"/>
            <ac:spMk id="3" creationId="{45399F43-FDE4-4DE9-BE60-4A31652CD3A2}"/>
          </ac:spMkLst>
        </pc:spChg>
        <pc:spChg chg="add del mod">
          <ac:chgData name="Daniel Santillan" userId="24e423a6-9ad0-4995-b281-c6f7c93d313e" providerId="ADAL" clId="{F86E6A9A-7C3D-412D-82C0-56BC416F505D}" dt="2025-11-20T00:20:53.127" v="2" actId="478"/>
          <ac:spMkLst>
            <pc:docMk/>
            <pc:sldMk cId="2378828155" sldId="260"/>
            <ac:spMk id="6" creationId="{9EC22BC8-8F26-C2B1-74FA-632F03A46076}"/>
          </ac:spMkLst>
        </pc:spChg>
        <pc:spChg chg="add del mod">
          <ac:chgData name="Daniel Santillan" userId="24e423a6-9ad0-4995-b281-c6f7c93d313e" providerId="ADAL" clId="{F86E6A9A-7C3D-412D-82C0-56BC416F505D}" dt="2025-11-20T00:20:56.472" v="5" actId="478"/>
          <ac:spMkLst>
            <pc:docMk/>
            <pc:sldMk cId="2378828155" sldId="260"/>
            <ac:spMk id="8" creationId="{3F3892FC-CF90-2D51-3596-56DC20DC959A}"/>
          </ac:spMkLst>
        </pc:spChg>
        <pc:spChg chg="add del mod">
          <ac:chgData name="Daniel Santillan" userId="24e423a6-9ad0-4995-b281-c6f7c93d313e" providerId="ADAL" clId="{F86E6A9A-7C3D-412D-82C0-56BC416F505D}" dt="2025-11-20T00:20:57.144" v="6" actId="478"/>
          <ac:spMkLst>
            <pc:docMk/>
            <pc:sldMk cId="2378828155" sldId="260"/>
            <ac:spMk id="10" creationId="{978C99AA-ED57-ED86-45EE-3A3A3B09F6A1}"/>
          </ac:spMkLst>
        </pc:spChg>
        <pc:spChg chg="add del mod">
          <ac:chgData name="Daniel Santillan" userId="24e423a6-9ad0-4995-b281-c6f7c93d313e" providerId="ADAL" clId="{F86E6A9A-7C3D-412D-82C0-56BC416F505D}" dt="2025-11-20T00:20:59.382" v="8" actId="478"/>
          <ac:spMkLst>
            <pc:docMk/>
            <pc:sldMk cId="2378828155" sldId="260"/>
            <ac:spMk id="12" creationId="{7EA9C2F2-93E1-3856-E01F-908FBE8B53FE}"/>
          </ac:spMkLst>
        </pc:spChg>
        <pc:spChg chg="add del mod">
          <ac:chgData name="Daniel Santillan" userId="24e423a6-9ad0-4995-b281-c6f7c93d313e" providerId="ADAL" clId="{F86E6A9A-7C3D-412D-82C0-56BC416F505D}" dt="2025-11-20T00:21:04.211" v="10" actId="478"/>
          <ac:spMkLst>
            <pc:docMk/>
            <pc:sldMk cId="2378828155" sldId="260"/>
            <ac:spMk id="14" creationId="{5363DC66-79FE-4145-8A19-3DE4A8E88ED6}"/>
          </ac:spMkLst>
        </pc:spChg>
        <pc:spChg chg="add del mod">
          <ac:chgData name="Daniel Santillan" userId="24e423a6-9ad0-4995-b281-c6f7c93d313e" providerId="ADAL" clId="{F86E6A9A-7C3D-412D-82C0-56BC416F505D}" dt="2025-11-20T00:21:06.097" v="12" actId="478"/>
          <ac:spMkLst>
            <pc:docMk/>
            <pc:sldMk cId="2378828155" sldId="260"/>
            <ac:spMk id="16" creationId="{14E686D7-EBC8-AD17-ABED-AF5E54F80A24}"/>
          </ac:spMkLst>
        </pc:spChg>
        <pc:spChg chg="del">
          <ac:chgData name="Daniel Santillan" userId="24e423a6-9ad0-4995-b281-c6f7c93d313e" providerId="ADAL" clId="{F86E6A9A-7C3D-412D-82C0-56BC416F505D}" dt="2025-11-20T02:32:24.264" v="45" actId="478"/>
          <ac:spMkLst>
            <pc:docMk/>
            <pc:sldMk cId="2378828155" sldId="260"/>
            <ac:spMk id="17" creationId="{7D1AD01D-1F03-4995-A821-FA842C4F9E7C}"/>
          </ac:spMkLst>
        </pc:spChg>
        <pc:spChg chg="del">
          <ac:chgData name="Daniel Santillan" userId="24e423a6-9ad0-4995-b281-c6f7c93d313e" providerId="ADAL" clId="{F86E6A9A-7C3D-412D-82C0-56BC416F505D}" dt="2025-11-20T02:32:26.252" v="47" actId="478"/>
          <ac:spMkLst>
            <pc:docMk/>
            <pc:sldMk cId="2378828155" sldId="260"/>
            <ac:spMk id="19" creationId="{A301F0BB-3AE1-4877-8F78-D7F5AE48F810}"/>
          </ac:spMkLst>
        </pc:spChg>
        <pc:spChg chg="del">
          <ac:chgData name="Daniel Santillan" userId="24e423a6-9ad0-4995-b281-c6f7c93d313e" providerId="ADAL" clId="{F86E6A9A-7C3D-412D-82C0-56BC416F505D}" dt="2025-11-20T02:32:27.981" v="49" actId="478"/>
          <ac:spMkLst>
            <pc:docMk/>
            <pc:sldMk cId="2378828155" sldId="260"/>
            <ac:spMk id="20" creationId="{5F481192-C246-4A6A-8D3F-9EBF56786C13}"/>
          </ac:spMkLst>
        </pc:spChg>
        <pc:spChg chg="del">
          <ac:chgData name="Daniel Santillan" userId="24e423a6-9ad0-4995-b281-c6f7c93d313e" providerId="ADAL" clId="{F86E6A9A-7C3D-412D-82C0-56BC416F505D}" dt="2025-11-20T00:21:09.693" v="15" actId="478"/>
          <ac:spMkLst>
            <pc:docMk/>
            <pc:sldMk cId="2378828155" sldId="260"/>
            <ac:spMk id="21" creationId="{805BF1CD-2EC6-44F4-8AD8-25D9BD488B7A}"/>
          </ac:spMkLst>
        </pc:spChg>
        <pc:spChg chg="mod">
          <ac:chgData name="Daniel Santillan" userId="24e423a6-9ad0-4995-b281-c6f7c93d313e" providerId="ADAL" clId="{F86E6A9A-7C3D-412D-82C0-56BC416F505D}" dt="2025-11-20T03:29:08.601" v="813" actId="20577"/>
          <ac:spMkLst>
            <pc:docMk/>
            <pc:sldMk cId="2378828155" sldId="260"/>
            <ac:spMk id="22" creationId="{842BC471-A2E1-4473-9B5A-6D7A21B6A881}"/>
          </ac:spMkLst>
        </pc:spChg>
        <pc:spChg chg="del">
          <ac:chgData name="Daniel Santillan" userId="24e423a6-9ad0-4995-b281-c6f7c93d313e" providerId="ADAL" clId="{F86E6A9A-7C3D-412D-82C0-56BC416F505D}" dt="2025-11-20T00:21:07.174" v="13" actId="478"/>
          <ac:spMkLst>
            <pc:docMk/>
            <pc:sldMk cId="2378828155" sldId="260"/>
            <ac:spMk id="23" creationId="{5DF31FE0-F56B-494E-A42E-D2A3B4A5BE01}"/>
          </ac:spMkLst>
        </pc:spChg>
        <pc:spChg chg="del">
          <ac:chgData name="Daniel Santillan" userId="24e423a6-9ad0-4995-b281-c6f7c93d313e" providerId="ADAL" clId="{F86E6A9A-7C3D-412D-82C0-56BC416F505D}" dt="2025-11-20T00:21:05.432" v="11" actId="478"/>
          <ac:spMkLst>
            <pc:docMk/>
            <pc:sldMk cId="2378828155" sldId="260"/>
            <ac:spMk id="24" creationId="{F59958C6-2B49-4E50-8050-97C6B6679AC1}"/>
          </ac:spMkLst>
        </pc:spChg>
        <pc:spChg chg="del">
          <ac:chgData name="Daniel Santillan" userId="24e423a6-9ad0-4995-b281-c6f7c93d313e" providerId="ADAL" clId="{F86E6A9A-7C3D-412D-82C0-56BC416F505D}" dt="2025-11-20T00:21:02.424" v="9" actId="478"/>
          <ac:spMkLst>
            <pc:docMk/>
            <pc:sldMk cId="2378828155" sldId="260"/>
            <ac:spMk id="25" creationId="{BAE2F608-914C-4C3C-93D9-10B4F89F1DF8}"/>
          </ac:spMkLst>
        </pc:spChg>
        <pc:spChg chg="add del mod">
          <ac:chgData name="Daniel Santillan" userId="24e423a6-9ad0-4995-b281-c6f7c93d313e" providerId="ADAL" clId="{F86E6A9A-7C3D-412D-82C0-56BC416F505D}" dt="2025-11-20T00:21:08.642" v="14" actId="478"/>
          <ac:spMkLst>
            <pc:docMk/>
            <pc:sldMk cId="2378828155" sldId="260"/>
            <ac:spMk id="26" creationId="{5A5AD2FD-8B9F-FD52-38A8-0F923CB01C91}"/>
          </ac:spMkLst>
        </pc:spChg>
        <pc:spChg chg="add del mod">
          <ac:chgData name="Daniel Santillan" userId="24e423a6-9ad0-4995-b281-c6f7c93d313e" providerId="ADAL" clId="{F86E6A9A-7C3D-412D-82C0-56BC416F505D}" dt="2025-11-20T00:21:10.290" v="16" actId="478"/>
          <ac:spMkLst>
            <pc:docMk/>
            <pc:sldMk cId="2378828155" sldId="260"/>
            <ac:spMk id="28" creationId="{5E22D76F-5D4A-A24B-1A3B-C04197F566DE}"/>
          </ac:spMkLst>
        </pc:spChg>
        <pc:spChg chg="add del mod">
          <ac:chgData name="Daniel Santillan" userId="24e423a6-9ad0-4995-b281-c6f7c93d313e" providerId="ADAL" clId="{F86E6A9A-7C3D-412D-82C0-56BC416F505D}" dt="2025-11-20T02:32:25.209" v="46" actId="478"/>
          <ac:spMkLst>
            <pc:docMk/>
            <pc:sldMk cId="2378828155" sldId="260"/>
            <ac:spMk id="30" creationId="{84D1A4F6-2293-6023-27E0-12C69C077B30}"/>
          </ac:spMkLst>
        </pc:spChg>
        <pc:spChg chg="add del mod">
          <ac:chgData name="Daniel Santillan" userId="24e423a6-9ad0-4995-b281-c6f7c93d313e" providerId="ADAL" clId="{F86E6A9A-7C3D-412D-82C0-56BC416F505D}" dt="2025-11-20T02:32:26.990" v="48" actId="478"/>
          <ac:spMkLst>
            <pc:docMk/>
            <pc:sldMk cId="2378828155" sldId="260"/>
            <ac:spMk id="32" creationId="{AAB6B7C5-C80F-1729-3FCE-D8ACE073E458}"/>
          </ac:spMkLst>
        </pc:spChg>
        <pc:spChg chg="add del mod">
          <ac:chgData name="Daniel Santillan" userId="24e423a6-9ad0-4995-b281-c6f7c93d313e" providerId="ADAL" clId="{F86E6A9A-7C3D-412D-82C0-56BC416F505D}" dt="2025-11-20T02:32:29.162" v="50" actId="478"/>
          <ac:spMkLst>
            <pc:docMk/>
            <pc:sldMk cId="2378828155" sldId="260"/>
            <ac:spMk id="34" creationId="{433F58EF-D28C-F55F-6447-3A55CD7E308D}"/>
          </ac:spMkLst>
        </pc:spChg>
        <pc:picChg chg="del mod">
          <ac:chgData name="Daniel Santillan" userId="24e423a6-9ad0-4995-b281-c6f7c93d313e" providerId="ADAL" clId="{F86E6A9A-7C3D-412D-82C0-56BC416F505D}" dt="2025-11-20T00:20:52.126" v="1" actId="478"/>
          <ac:picMkLst>
            <pc:docMk/>
            <pc:sldMk cId="2378828155" sldId="260"/>
            <ac:picMk id="74" creationId="{96133EF6-E5B3-48D4-B125-3DB8418D5651}"/>
          </ac:picMkLst>
        </pc:picChg>
        <pc:picChg chg="del">
          <ac:chgData name="Daniel Santillan" userId="24e423a6-9ad0-4995-b281-c6f7c93d313e" providerId="ADAL" clId="{F86E6A9A-7C3D-412D-82C0-56BC416F505D}" dt="2025-11-20T00:20:54.442" v="3" actId="478"/>
          <ac:picMkLst>
            <pc:docMk/>
            <pc:sldMk cId="2378828155" sldId="260"/>
            <ac:picMk id="75" creationId="{5B57A567-220C-4397-939E-6693826CCA7A}"/>
          </ac:picMkLst>
        </pc:picChg>
        <pc:picChg chg="del">
          <ac:chgData name="Daniel Santillan" userId="24e423a6-9ad0-4995-b281-c6f7c93d313e" providerId="ADAL" clId="{F86E6A9A-7C3D-412D-82C0-56BC416F505D}" dt="2025-11-20T00:20:55.540" v="4" actId="478"/>
          <ac:picMkLst>
            <pc:docMk/>
            <pc:sldMk cId="2378828155" sldId="260"/>
            <ac:picMk id="76" creationId="{0FA7962C-3AAE-40F0-8FDE-2ADF2BAC0318}"/>
          </ac:picMkLst>
        </pc:picChg>
        <pc:picChg chg="del">
          <ac:chgData name="Daniel Santillan" userId="24e423a6-9ad0-4995-b281-c6f7c93d313e" providerId="ADAL" clId="{F86E6A9A-7C3D-412D-82C0-56BC416F505D}" dt="2025-11-20T00:20:58.716" v="7" actId="478"/>
          <ac:picMkLst>
            <pc:docMk/>
            <pc:sldMk cId="2378828155" sldId="260"/>
            <ac:picMk id="77" creationId="{D1E6E4D0-906D-4B29-A5A3-EDBA9E13B7A7}"/>
          </ac:picMkLst>
        </pc:picChg>
      </pc:sldChg>
      <pc:sldChg chg="modSp mod">
        <pc:chgData name="Daniel Santillan" userId="24e423a6-9ad0-4995-b281-c6f7c93d313e" providerId="ADAL" clId="{F86E6A9A-7C3D-412D-82C0-56BC416F505D}" dt="2025-11-20T02:38:06.127" v="453" actId="20577"/>
        <pc:sldMkLst>
          <pc:docMk/>
          <pc:sldMk cId="2093948892" sldId="262"/>
        </pc:sldMkLst>
        <pc:spChg chg="mod">
          <ac:chgData name="Daniel Santillan" userId="24e423a6-9ad0-4995-b281-c6f7c93d313e" providerId="ADAL" clId="{F86E6A9A-7C3D-412D-82C0-56BC416F505D}" dt="2025-11-20T02:38:06.127" v="453" actId="20577"/>
          <ac:spMkLst>
            <pc:docMk/>
            <pc:sldMk cId="2093948892" sldId="262"/>
            <ac:spMk id="7" creationId="{7A8DDD42-D29D-4ECB-A465-13EFA049E83C}"/>
          </ac:spMkLst>
        </pc:spChg>
      </pc:sldChg>
      <pc:sldChg chg="del">
        <pc:chgData name="Daniel Santillan" userId="24e423a6-9ad0-4995-b281-c6f7c93d313e" providerId="ADAL" clId="{F86E6A9A-7C3D-412D-82C0-56BC416F505D}" dt="2025-11-20T02:38:09.126" v="454" actId="47"/>
        <pc:sldMkLst>
          <pc:docMk/>
          <pc:sldMk cId="3678690325" sldId="263"/>
        </pc:sldMkLst>
      </pc:sldChg>
      <pc:sldChg chg="del">
        <pc:chgData name="Daniel Santillan" userId="24e423a6-9ad0-4995-b281-c6f7c93d313e" providerId="ADAL" clId="{F86E6A9A-7C3D-412D-82C0-56BC416F505D}" dt="2025-11-20T02:38:09.465" v="455" actId="47"/>
        <pc:sldMkLst>
          <pc:docMk/>
          <pc:sldMk cId="3094425145" sldId="264"/>
        </pc:sldMkLst>
      </pc:sldChg>
      <pc:sldChg chg="del">
        <pc:chgData name="Daniel Santillan" userId="24e423a6-9ad0-4995-b281-c6f7c93d313e" providerId="ADAL" clId="{F86E6A9A-7C3D-412D-82C0-56BC416F505D}" dt="2025-11-20T02:38:09.936" v="456" actId="47"/>
        <pc:sldMkLst>
          <pc:docMk/>
          <pc:sldMk cId="1057146124" sldId="265"/>
        </pc:sldMkLst>
      </pc:sldChg>
      <pc:sldChg chg="del">
        <pc:chgData name="Daniel Santillan" userId="24e423a6-9ad0-4995-b281-c6f7c93d313e" providerId="ADAL" clId="{F86E6A9A-7C3D-412D-82C0-56BC416F505D}" dt="2025-11-20T02:38:10.236" v="457" actId="47"/>
        <pc:sldMkLst>
          <pc:docMk/>
          <pc:sldMk cId="3324314209" sldId="266"/>
        </pc:sldMkLst>
      </pc:sldChg>
      <pc:sldChg chg="del">
        <pc:chgData name="Daniel Santillan" userId="24e423a6-9ad0-4995-b281-c6f7c93d313e" providerId="ADAL" clId="{F86E6A9A-7C3D-412D-82C0-56BC416F505D}" dt="2025-11-20T02:38:10.872" v="458" actId="47"/>
        <pc:sldMkLst>
          <pc:docMk/>
          <pc:sldMk cId="2372535189" sldId="267"/>
        </pc:sldMkLst>
      </pc:sldChg>
      <pc:sldChg chg="del">
        <pc:chgData name="Daniel Santillan" userId="24e423a6-9ad0-4995-b281-c6f7c93d313e" providerId="ADAL" clId="{F86E6A9A-7C3D-412D-82C0-56BC416F505D}" dt="2025-11-20T02:38:11.163" v="459" actId="47"/>
        <pc:sldMkLst>
          <pc:docMk/>
          <pc:sldMk cId="3313535378" sldId="268"/>
        </pc:sldMkLst>
      </pc:sldChg>
      <pc:sldChg chg="del">
        <pc:chgData name="Daniel Santillan" userId="24e423a6-9ad0-4995-b281-c6f7c93d313e" providerId="ADAL" clId="{F86E6A9A-7C3D-412D-82C0-56BC416F505D}" dt="2025-11-20T02:38:11.428" v="460" actId="47"/>
        <pc:sldMkLst>
          <pc:docMk/>
          <pc:sldMk cId="1433309288" sldId="269"/>
        </pc:sldMkLst>
      </pc:sldChg>
      <pc:sldChg chg="del">
        <pc:chgData name="Daniel Santillan" userId="24e423a6-9ad0-4995-b281-c6f7c93d313e" providerId="ADAL" clId="{F86E6A9A-7C3D-412D-82C0-56BC416F505D}" dt="2025-11-20T02:38:11.976" v="461" actId="47"/>
        <pc:sldMkLst>
          <pc:docMk/>
          <pc:sldMk cId="2292769164" sldId="270"/>
        </pc:sldMkLst>
      </pc:sldChg>
      <pc:sldChg chg="del">
        <pc:chgData name="Daniel Santillan" userId="24e423a6-9ad0-4995-b281-c6f7c93d313e" providerId="ADAL" clId="{F86E6A9A-7C3D-412D-82C0-56BC416F505D}" dt="2025-11-20T02:38:12.114" v="462" actId="47"/>
        <pc:sldMkLst>
          <pc:docMk/>
          <pc:sldMk cId="3168340832" sldId="271"/>
        </pc:sldMkLst>
      </pc:sldChg>
      <pc:sldChg chg="del">
        <pc:chgData name="Daniel Santillan" userId="24e423a6-9ad0-4995-b281-c6f7c93d313e" providerId="ADAL" clId="{F86E6A9A-7C3D-412D-82C0-56BC416F505D}" dt="2025-11-20T02:38:12.298" v="463" actId="47"/>
        <pc:sldMkLst>
          <pc:docMk/>
          <pc:sldMk cId="1001964732" sldId="272"/>
        </pc:sldMkLst>
      </pc:sldChg>
      <pc:sldChg chg="del">
        <pc:chgData name="Daniel Santillan" userId="24e423a6-9ad0-4995-b281-c6f7c93d313e" providerId="ADAL" clId="{F86E6A9A-7C3D-412D-82C0-56BC416F505D}" dt="2025-11-20T02:38:13.392" v="464" actId="47"/>
        <pc:sldMkLst>
          <pc:docMk/>
          <pc:sldMk cId="3931451743" sldId="273"/>
        </pc:sldMkLst>
      </pc:sldChg>
      <pc:sldChg chg="del">
        <pc:chgData name="Daniel Santillan" userId="24e423a6-9ad0-4995-b281-c6f7c93d313e" providerId="ADAL" clId="{F86E6A9A-7C3D-412D-82C0-56BC416F505D}" dt="2025-11-20T02:38:13.689" v="465" actId="47"/>
        <pc:sldMkLst>
          <pc:docMk/>
          <pc:sldMk cId="423171115" sldId="274"/>
        </pc:sldMkLst>
      </pc:sldChg>
      <pc:sldChg chg="del">
        <pc:chgData name="Daniel Santillan" userId="24e423a6-9ad0-4995-b281-c6f7c93d313e" providerId="ADAL" clId="{F86E6A9A-7C3D-412D-82C0-56BC416F505D}" dt="2025-11-20T02:38:14.485" v="466" actId="47"/>
        <pc:sldMkLst>
          <pc:docMk/>
          <pc:sldMk cId="1987845210" sldId="275"/>
        </pc:sldMkLst>
      </pc:sldChg>
      <pc:sldChg chg="modSp mod">
        <pc:chgData name="Daniel Santillan" userId="24e423a6-9ad0-4995-b281-c6f7c93d313e" providerId="ADAL" clId="{F86E6A9A-7C3D-412D-82C0-56BC416F505D}" dt="2025-11-20T02:38:23.612" v="482" actId="20577"/>
        <pc:sldMkLst>
          <pc:docMk/>
          <pc:sldMk cId="1505696902" sldId="276"/>
        </pc:sldMkLst>
        <pc:spChg chg="mod">
          <ac:chgData name="Daniel Santillan" userId="24e423a6-9ad0-4995-b281-c6f7c93d313e" providerId="ADAL" clId="{F86E6A9A-7C3D-412D-82C0-56BC416F505D}" dt="2025-11-20T02:38:19.458" v="477" actId="20577"/>
          <ac:spMkLst>
            <pc:docMk/>
            <pc:sldMk cId="1505696902" sldId="276"/>
            <ac:spMk id="10" creationId="{66152713-A6DC-4A10-9404-2F7F1F4B1AB9}"/>
          </ac:spMkLst>
        </pc:spChg>
        <pc:spChg chg="mod">
          <ac:chgData name="Daniel Santillan" userId="24e423a6-9ad0-4995-b281-c6f7c93d313e" providerId="ADAL" clId="{F86E6A9A-7C3D-412D-82C0-56BC416F505D}" dt="2025-11-20T02:38:23.612" v="482" actId="20577"/>
          <ac:spMkLst>
            <pc:docMk/>
            <pc:sldMk cId="1505696902" sldId="276"/>
            <ac:spMk id="11" creationId="{313ACD80-E8DD-409F-A517-A832D3421C83}"/>
          </ac:spMkLst>
        </pc:spChg>
      </pc:sldChg>
      <pc:sldChg chg="addSp delSp modSp mod">
        <pc:chgData name="Daniel Santillan" userId="24e423a6-9ad0-4995-b281-c6f7c93d313e" providerId="ADAL" clId="{F86E6A9A-7C3D-412D-82C0-56BC416F505D}" dt="2025-11-20T03:21:58.241" v="811" actId="20577"/>
        <pc:sldMkLst>
          <pc:docMk/>
          <pc:sldMk cId="3474899755" sldId="278"/>
        </pc:sldMkLst>
        <pc:spChg chg="mod">
          <ac:chgData name="Daniel Santillan" userId="24e423a6-9ad0-4995-b281-c6f7c93d313e" providerId="ADAL" clId="{F86E6A9A-7C3D-412D-82C0-56BC416F505D}" dt="2025-11-20T02:38:31.771" v="500" actId="20577"/>
          <ac:spMkLst>
            <pc:docMk/>
            <pc:sldMk cId="3474899755" sldId="278"/>
            <ac:spMk id="2" creationId="{B5ABC6DE-6467-4345-ACB9-6CF75ECAE45C}"/>
          </ac:spMkLst>
        </pc:spChg>
        <pc:spChg chg="mod">
          <ac:chgData name="Daniel Santillan" userId="24e423a6-9ad0-4995-b281-c6f7c93d313e" providerId="ADAL" clId="{F86E6A9A-7C3D-412D-82C0-56BC416F505D}" dt="2025-11-20T02:38:27.140" v="487" actId="20577"/>
          <ac:spMkLst>
            <pc:docMk/>
            <pc:sldMk cId="3474899755" sldId="278"/>
            <ac:spMk id="3" creationId="{EF0CA845-7827-4721-AEC5-78977CC38A4D}"/>
          </ac:spMkLst>
        </pc:spChg>
        <pc:spChg chg="add del mod">
          <ac:chgData name="Daniel Santillan" userId="24e423a6-9ad0-4995-b281-c6f7c93d313e" providerId="ADAL" clId="{F86E6A9A-7C3D-412D-82C0-56BC416F505D}" dt="2025-11-20T03:21:32.660" v="746" actId="478"/>
          <ac:spMkLst>
            <pc:docMk/>
            <pc:sldMk cId="3474899755" sldId="278"/>
            <ac:spMk id="8" creationId="{8BD9282F-E34D-7AE8-A511-F460C794D160}"/>
          </ac:spMkLst>
        </pc:spChg>
        <pc:spChg chg="mod">
          <ac:chgData name="Daniel Santillan" userId="24e423a6-9ad0-4995-b281-c6f7c93d313e" providerId="ADAL" clId="{F86E6A9A-7C3D-412D-82C0-56BC416F505D}" dt="2025-11-20T03:20:21.674" v="630" actId="20578"/>
          <ac:spMkLst>
            <pc:docMk/>
            <pc:sldMk cId="3474899755" sldId="278"/>
            <ac:spMk id="18" creationId="{17062936-5CF9-46DE-8DD5-5C63AAD751F7}"/>
          </ac:spMkLst>
        </pc:spChg>
        <pc:spChg chg="mod">
          <ac:chgData name="Daniel Santillan" userId="24e423a6-9ad0-4995-b281-c6f7c93d313e" providerId="ADAL" clId="{F86E6A9A-7C3D-412D-82C0-56BC416F505D}" dt="2025-11-20T03:21:58.241" v="811" actId="20577"/>
          <ac:spMkLst>
            <pc:docMk/>
            <pc:sldMk cId="3474899755" sldId="278"/>
            <ac:spMk id="57" creationId="{157DA62F-DBB5-42B6-A283-774219082BAF}"/>
          </ac:spMkLst>
        </pc:spChg>
        <pc:picChg chg="add mod">
          <ac:chgData name="Daniel Santillan" userId="24e423a6-9ad0-4995-b281-c6f7c93d313e" providerId="ADAL" clId="{F86E6A9A-7C3D-412D-82C0-56BC416F505D}" dt="2025-11-20T03:21:35.284" v="748" actId="1076"/>
          <ac:picMkLst>
            <pc:docMk/>
            <pc:sldMk cId="3474899755" sldId="278"/>
            <ac:picMk id="6" creationId="{7E46A210-96F5-B0EF-CC9E-CD18997CB491}"/>
          </ac:picMkLst>
        </pc:picChg>
        <pc:picChg chg="del">
          <ac:chgData name="Daniel Santillan" userId="24e423a6-9ad0-4995-b281-c6f7c93d313e" providerId="ADAL" clId="{F86E6A9A-7C3D-412D-82C0-56BC416F505D}" dt="2025-11-20T03:21:23.192" v="743" actId="478"/>
          <ac:picMkLst>
            <pc:docMk/>
            <pc:sldMk cId="3474899755" sldId="278"/>
            <ac:picMk id="21" creationId="{5BEA2E31-956A-45E8-9E93-6C81A659BCBE}"/>
          </ac:picMkLst>
        </pc:picChg>
      </pc:sldChg>
    </pc:docChg>
  </pc:docChgLst>
  <pc:docChgLst>
    <pc:chgData name="Daniel Santillan" userId="24e423a6-9ad0-4995-b281-c6f7c93d313e" providerId="ADAL" clId="{4B62280B-977F-4564-9562-B5B53553E22D}"/>
    <pc:docChg chg="undo custSel modSld">
      <pc:chgData name="Daniel Santillan" userId="24e423a6-9ad0-4995-b281-c6f7c93d313e" providerId="ADAL" clId="{4B62280B-977F-4564-9562-B5B53553E22D}" dt="2025-09-28T15:55:02.415" v="1499" actId="14100"/>
      <pc:docMkLst>
        <pc:docMk/>
      </pc:docMkLst>
      <pc:sldChg chg="modSp mod">
        <pc:chgData name="Daniel Santillan" userId="24e423a6-9ad0-4995-b281-c6f7c93d313e" providerId="ADAL" clId="{4B62280B-977F-4564-9562-B5B53553E22D}" dt="2025-09-28T14:27:53.520" v="100" actId="20577"/>
        <pc:sldMkLst>
          <pc:docMk/>
          <pc:sldMk cId="1883836176" sldId="256"/>
        </pc:sldMkLst>
        <pc:spChg chg="mod">
          <ac:chgData name="Daniel Santillan" userId="24e423a6-9ad0-4995-b281-c6f7c93d313e" providerId="ADAL" clId="{4B62280B-977F-4564-9562-B5B53553E22D}" dt="2025-09-28T14:27:53.520" v="100" actId="20577"/>
          <ac:spMkLst>
            <pc:docMk/>
            <pc:sldMk cId="1883836176" sldId="256"/>
            <ac:spMk id="17" creationId="{75B1C734-42CB-4311-8905-2F41D09107C7}"/>
          </ac:spMkLst>
        </pc:spChg>
        <pc:spChg chg="mod">
          <ac:chgData name="Daniel Santillan" userId="24e423a6-9ad0-4995-b281-c6f7c93d313e" providerId="ADAL" clId="{4B62280B-977F-4564-9562-B5B53553E22D}" dt="2025-09-28T14:27:41.191" v="52" actId="20577"/>
          <ac:spMkLst>
            <pc:docMk/>
            <pc:sldMk cId="1883836176" sldId="256"/>
            <ac:spMk id="22" creationId="{115C523A-AC40-4CBA-9DF4-B287ED32185D}"/>
          </ac:spMkLst>
        </pc:spChg>
      </pc:sldChg>
      <pc:sldChg chg="modSp mod">
        <pc:chgData name="Daniel Santillan" userId="24e423a6-9ad0-4995-b281-c6f7c93d313e" providerId="ADAL" clId="{4B62280B-977F-4564-9562-B5B53553E22D}" dt="2025-09-28T14:36:25.416" v="281" actId="20577"/>
        <pc:sldMkLst>
          <pc:docMk/>
          <pc:sldMk cId="277377105" sldId="257"/>
        </pc:sldMkLst>
        <pc:spChg chg="mod">
          <ac:chgData name="Daniel Santillan" userId="24e423a6-9ad0-4995-b281-c6f7c93d313e" providerId="ADAL" clId="{4B62280B-977F-4564-9562-B5B53553E22D}" dt="2025-09-28T14:28:56.554" v="111" actId="20577"/>
          <ac:spMkLst>
            <pc:docMk/>
            <pc:sldMk cId="277377105" sldId="257"/>
            <ac:spMk id="3" creationId="{62EC48F9-A954-448A-A4D9-1ADDB2363A51}"/>
          </ac:spMkLst>
        </pc:spChg>
        <pc:spChg chg="mod">
          <ac:chgData name="Daniel Santillan" userId="24e423a6-9ad0-4995-b281-c6f7c93d313e" providerId="ADAL" clId="{4B62280B-977F-4564-9562-B5B53553E22D}" dt="2025-09-28T14:29:04.639" v="137" actId="20577"/>
          <ac:spMkLst>
            <pc:docMk/>
            <pc:sldMk cId="277377105" sldId="257"/>
            <ac:spMk id="4" creationId="{3135B157-1771-47C0-A2ED-DBE01811C6B5}"/>
          </ac:spMkLst>
        </pc:spChg>
        <pc:spChg chg="mod">
          <ac:chgData name="Daniel Santillan" userId="24e423a6-9ad0-4995-b281-c6f7c93d313e" providerId="ADAL" clId="{4B62280B-977F-4564-9562-B5B53553E22D}" dt="2025-09-28T14:29:10.050" v="144" actId="20577"/>
          <ac:spMkLst>
            <pc:docMk/>
            <pc:sldMk cId="277377105" sldId="257"/>
            <ac:spMk id="20" creationId="{2E468DC9-F7EA-4DDD-A3C6-7FED01F0AB9B}"/>
          </ac:spMkLst>
        </pc:spChg>
        <pc:spChg chg="mod">
          <ac:chgData name="Daniel Santillan" userId="24e423a6-9ad0-4995-b281-c6f7c93d313e" providerId="ADAL" clId="{4B62280B-977F-4564-9562-B5B53553E22D}" dt="2025-09-28T14:36:25.416" v="281" actId="20577"/>
          <ac:spMkLst>
            <pc:docMk/>
            <pc:sldMk cId="277377105" sldId="257"/>
            <ac:spMk id="30" creationId="{E1840D15-B3C7-4446-9131-8F222F601B1B}"/>
          </ac:spMkLst>
        </pc:spChg>
      </pc:sldChg>
      <pc:sldChg chg="addSp delSp modSp mod">
        <pc:chgData name="Daniel Santillan" userId="24e423a6-9ad0-4995-b281-c6f7c93d313e" providerId="ADAL" clId="{4B62280B-977F-4564-9562-B5B53553E22D}" dt="2025-09-28T15:47:13.316" v="850" actId="20577"/>
        <pc:sldMkLst>
          <pc:docMk/>
          <pc:sldMk cId="611775336" sldId="258"/>
        </pc:sldMkLst>
        <pc:spChg chg="mod">
          <ac:chgData name="Daniel Santillan" userId="24e423a6-9ad0-4995-b281-c6f7c93d313e" providerId="ADAL" clId="{4B62280B-977F-4564-9562-B5B53553E22D}" dt="2025-09-28T14:36:32.863" v="290" actId="20577"/>
          <ac:spMkLst>
            <pc:docMk/>
            <pc:sldMk cId="611775336" sldId="258"/>
            <ac:spMk id="3" creationId="{4263031F-C0BF-4DD1-A029-1395AEA7D7FD}"/>
          </ac:spMkLst>
        </pc:spChg>
        <pc:spChg chg="mod">
          <ac:chgData name="Daniel Santillan" userId="24e423a6-9ad0-4995-b281-c6f7c93d313e" providerId="ADAL" clId="{4B62280B-977F-4564-9562-B5B53553E22D}" dt="2025-09-28T15:23:57.566" v="311" actId="20577"/>
          <ac:spMkLst>
            <pc:docMk/>
            <pc:sldMk cId="611775336" sldId="258"/>
            <ac:spMk id="4" creationId="{FB7B4B2C-1327-46DF-8812-DDB6FD9420EA}"/>
          </ac:spMkLst>
        </pc:spChg>
        <pc:spChg chg="add mod">
          <ac:chgData name="Daniel Santillan" userId="24e423a6-9ad0-4995-b281-c6f7c93d313e" providerId="ADAL" clId="{4B62280B-977F-4564-9562-B5B53553E22D}" dt="2025-09-28T15:43:40.636" v="710" actId="1076"/>
          <ac:spMkLst>
            <pc:docMk/>
            <pc:sldMk cId="611775336" sldId="258"/>
            <ac:spMk id="17" creationId="{6764FEAA-64FC-3A10-5CA2-13ED3C9E9B15}"/>
          </ac:spMkLst>
        </pc:spChg>
        <pc:spChg chg="add mod">
          <ac:chgData name="Daniel Santillan" userId="24e423a6-9ad0-4995-b281-c6f7c93d313e" providerId="ADAL" clId="{4B62280B-977F-4564-9562-B5B53553E22D}" dt="2025-09-28T15:47:13.316" v="850" actId="20577"/>
          <ac:spMkLst>
            <pc:docMk/>
            <pc:sldMk cId="611775336" sldId="258"/>
            <ac:spMk id="18" creationId="{916FAF0D-DF40-14E1-7B2D-6AB140F69021}"/>
          </ac:spMkLst>
        </pc:spChg>
        <pc:spChg chg="mod">
          <ac:chgData name="Daniel Santillan" userId="24e423a6-9ad0-4995-b281-c6f7c93d313e" providerId="ADAL" clId="{4B62280B-977F-4564-9562-B5B53553E22D}" dt="2025-09-28T15:23:51.779" v="304" actId="20577"/>
          <ac:spMkLst>
            <pc:docMk/>
            <pc:sldMk cId="611775336" sldId="258"/>
            <ac:spMk id="34" creationId="{01A4D341-9CED-415E-A417-C204833D5641}"/>
          </ac:spMkLst>
        </pc:spChg>
        <pc:spChg chg="mod">
          <ac:chgData name="Daniel Santillan" userId="24e423a6-9ad0-4995-b281-c6f7c93d313e" providerId="ADAL" clId="{4B62280B-977F-4564-9562-B5B53553E22D}" dt="2025-09-28T15:43:29.483" v="707" actId="14100"/>
          <ac:spMkLst>
            <pc:docMk/>
            <pc:sldMk cId="611775336" sldId="258"/>
            <ac:spMk id="43" creationId="{80683256-31D4-4761-874B-66494293B9AF}"/>
          </ac:spMkLst>
        </pc:spChg>
        <pc:spChg chg="mod">
          <ac:chgData name="Daniel Santillan" userId="24e423a6-9ad0-4995-b281-c6f7c93d313e" providerId="ADAL" clId="{4B62280B-977F-4564-9562-B5B53553E22D}" dt="2025-09-28T15:43:36.503" v="709" actId="14100"/>
          <ac:spMkLst>
            <pc:docMk/>
            <pc:sldMk cId="611775336" sldId="258"/>
            <ac:spMk id="45" creationId="{CC3342B2-173B-4413-BAB0-AF14408EA5FA}"/>
          </ac:spMkLst>
        </pc:spChg>
        <pc:spChg chg="mod">
          <ac:chgData name="Daniel Santillan" userId="24e423a6-9ad0-4995-b281-c6f7c93d313e" providerId="ADAL" clId="{4B62280B-977F-4564-9562-B5B53553E22D}" dt="2025-09-28T15:35:45.160" v="350" actId="27636"/>
          <ac:spMkLst>
            <pc:docMk/>
            <pc:sldMk cId="611775336" sldId="258"/>
            <ac:spMk id="64" creationId="{65AD76B6-01DC-462A-9FF0-16CC82FBDBE0}"/>
          </ac:spMkLst>
        </pc:spChg>
        <pc:spChg chg="mod">
          <ac:chgData name="Daniel Santillan" userId="24e423a6-9ad0-4995-b281-c6f7c93d313e" providerId="ADAL" clId="{4B62280B-977F-4564-9562-B5B53553E22D}" dt="2025-09-28T15:43:34.711" v="708" actId="1076"/>
          <ac:spMkLst>
            <pc:docMk/>
            <pc:sldMk cId="611775336" sldId="258"/>
            <ac:spMk id="66" creationId="{AFE31293-F021-441C-AC98-EE94A46A408D}"/>
          </ac:spMkLst>
        </pc:spChg>
      </pc:sldChg>
      <pc:sldChg chg="addSp delSp modSp mod">
        <pc:chgData name="Daniel Santillan" userId="24e423a6-9ad0-4995-b281-c6f7c93d313e" providerId="ADAL" clId="{4B62280B-977F-4564-9562-B5B53553E22D}" dt="2025-09-28T15:52:57.515" v="1445" actId="1076"/>
        <pc:sldMkLst>
          <pc:docMk/>
          <pc:sldMk cId="414789630" sldId="259"/>
        </pc:sldMkLst>
        <pc:spChg chg="add mod">
          <ac:chgData name="Daniel Santillan" userId="24e423a6-9ad0-4995-b281-c6f7c93d313e" providerId="ADAL" clId="{4B62280B-977F-4564-9562-B5B53553E22D}" dt="2025-09-28T15:52:57.515" v="1445" actId="1076"/>
          <ac:spMkLst>
            <pc:docMk/>
            <pc:sldMk cId="414789630" sldId="259"/>
            <ac:spMk id="6" creationId="{F9721E22-16D4-D854-311A-17A181A54099}"/>
          </ac:spMkLst>
        </pc:spChg>
        <pc:spChg chg="mod">
          <ac:chgData name="Daniel Santillan" userId="24e423a6-9ad0-4995-b281-c6f7c93d313e" providerId="ADAL" clId="{4B62280B-977F-4564-9562-B5B53553E22D}" dt="2025-09-28T15:49:26.662" v="934" actId="27636"/>
          <ac:spMkLst>
            <pc:docMk/>
            <pc:sldMk cId="414789630" sldId="259"/>
            <ac:spMk id="26" creationId="{549F87D0-5602-4BFC-ABEB-7C809A5CF62D}"/>
          </ac:spMkLst>
        </pc:spChg>
        <pc:spChg chg="mod">
          <ac:chgData name="Daniel Santillan" userId="24e423a6-9ad0-4995-b281-c6f7c93d313e" providerId="ADAL" clId="{4B62280B-977F-4564-9562-B5B53553E22D}" dt="2025-09-28T15:47:23.820" v="869" actId="20577"/>
          <ac:spMkLst>
            <pc:docMk/>
            <pc:sldMk cId="414789630" sldId="259"/>
            <ac:spMk id="33" creationId="{4F4C28E4-6D60-402B-8F22-B1AED571D98D}"/>
          </ac:spMkLst>
        </pc:spChg>
        <pc:spChg chg="mod">
          <ac:chgData name="Daniel Santillan" userId="24e423a6-9ad0-4995-b281-c6f7c93d313e" providerId="ADAL" clId="{4B62280B-977F-4564-9562-B5B53553E22D}" dt="2025-09-28T15:50:36.119" v="1192" actId="20577"/>
          <ac:spMkLst>
            <pc:docMk/>
            <pc:sldMk cId="414789630" sldId="259"/>
            <ac:spMk id="38" creationId="{B8BADB58-1EE2-40F4-ADDD-CD3D8BB150CA}"/>
          </ac:spMkLst>
        </pc:spChg>
        <pc:spChg chg="mod">
          <ac:chgData name="Daniel Santillan" userId="24e423a6-9ad0-4995-b281-c6f7c93d313e" providerId="ADAL" clId="{4B62280B-977F-4564-9562-B5B53553E22D}" dt="2025-09-28T15:52:57.515" v="1445" actId="1076"/>
          <ac:spMkLst>
            <pc:docMk/>
            <pc:sldMk cId="414789630" sldId="259"/>
            <ac:spMk id="40" creationId="{693ECB3E-F948-4E10-8437-85C02E7E0978}"/>
          </ac:spMkLst>
        </pc:spChg>
      </pc:sldChg>
      <pc:sldChg chg="modSp mod">
        <pc:chgData name="Daniel Santillan" userId="24e423a6-9ad0-4995-b281-c6f7c93d313e" providerId="ADAL" clId="{4B62280B-977F-4564-9562-B5B53553E22D}" dt="2025-09-28T15:54:22.770" v="1467" actId="20577"/>
        <pc:sldMkLst>
          <pc:docMk/>
          <pc:sldMk cId="2378828155" sldId="260"/>
        </pc:sldMkLst>
        <pc:spChg chg="mod">
          <ac:chgData name="Daniel Santillan" userId="24e423a6-9ad0-4995-b281-c6f7c93d313e" providerId="ADAL" clId="{4B62280B-977F-4564-9562-B5B53553E22D}" dt="2025-09-28T15:54:22.770" v="1467" actId="20577"/>
          <ac:spMkLst>
            <pc:docMk/>
            <pc:sldMk cId="2378828155" sldId="260"/>
            <ac:spMk id="111" creationId="{CC9F3600-2711-4A49-8018-C4671B56159C}"/>
          </ac:spMkLst>
        </pc:spChg>
      </pc:sldChg>
      <pc:sldChg chg="modSp mod">
        <pc:chgData name="Daniel Santillan" userId="24e423a6-9ad0-4995-b281-c6f7c93d313e" providerId="ADAL" clId="{4B62280B-977F-4564-9562-B5B53553E22D}" dt="2025-09-28T15:48:18.941" v="901" actId="20577"/>
        <pc:sldMkLst>
          <pc:docMk/>
          <pc:sldMk cId="1505696902" sldId="276"/>
        </pc:sldMkLst>
        <pc:spChg chg="mod">
          <ac:chgData name="Daniel Santillan" userId="24e423a6-9ad0-4995-b281-c6f7c93d313e" providerId="ADAL" clId="{4B62280B-977F-4564-9562-B5B53553E22D}" dt="2025-09-28T15:48:18.941" v="901" actId="20577"/>
          <ac:spMkLst>
            <pc:docMk/>
            <pc:sldMk cId="1505696902" sldId="276"/>
            <ac:spMk id="9" creationId="{0D4FE13D-FAFA-49AC-A113-E917401DD9C2}"/>
          </ac:spMkLst>
        </pc:spChg>
      </pc:sldChg>
      <pc:sldChg chg="modSp mod">
        <pc:chgData name="Daniel Santillan" userId="24e423a6-9ad0-4995-b281-c6f7c93d313e" providerId="ADAL" clId="{4B62280B-977F-4564-9562-B5B53553E22D}" dt="2025-09-28T15:55:02.415" v="1499" actId="14100"/>
        <pc:sldMkLst>
          <pc:docMk/>
          <pc:sldMk cId="3474899755" sldId="278"/>
        </pc:sldMkLst>
        <pc:spChg chg="mod">
          <ac:chgData name="Daniel Santillan" userId="24e423a6-9ad0-4995-b281-c6f7c93d313e" providerId="ADAL" clId="{4B62280B-977F-4564-9562-B5B53553E22D}" dt="2025-09-28T15:55:02.415" v="1499" actId="14100"/>
          <ac:spMkLst>
            <pc:docMk/>
            <pc:sldMk cId="3474899755" sldId="278"/>
            <ac:spMk id="18" creationId="{17062936-5CF9-46DE-8DD5-5C63AAD751F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11/19/2025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11/19/2025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qq.com/rain/a/20250924A068D800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861" y="1663435"/>
            <a:ext cx="5801137" cy="2003898"/>
          </a:xfrm>
        </p:spPr>
        <p:txBody>
          <a:bodyPr/>
          <a:lstStyle/>
          <a:p>
            <a:r>
              <a:rPr lang="en-US" dirty="0"/>
              <a:t>AI/ML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69984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Patrick Christmas</a:t>
            </a:r>
          </a:p>
          <a:p>
            <a:r>
              <a:rPr lang="en-US" dirty="0"/>
              <a:t>Daniel Santillan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noProof="0" dirty="0"/>
              <a:t>OUTLINE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AI/ML?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training with k-nearest-neighbor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Hyperparameter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Confusion matrices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1/17/2026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AI/ML – HACKBI 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What is AI/ML?</a:t>
            </a:r>
            <a:endParaRPr lang="en-US" dirty="0"/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7" y="1921400"/>
            <a:ext cx="4466300" cy="365125"/>
          </a:xfrm>
        </p:spPr>
        <p:txBody>
          <a:bodyPr>
            <a:normAutofit/>
          </a:bodyPr>
          <a:lstStyle/>
          <a:p>
            <a:r>
              <a:rPr lang="en-US" dirty="0"/>
              <a:t>Artificial intelligence (AI)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7" y="2245710"/>
            <a:ext cx="6310598" cy="1739538"/>
          </a:xfrm>
        </p:spPr>
        <p:txBody>
          <a:bodyPr/>
          <a:lstStyle/>
          <a:p>
            <a:r>
              <a:rPr lang="en-US" dirty="0"/>
              <a:t>Computer system development allowing it to mimic human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comprehension, problem solving, decision making, autonomy, etc.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5518" y="3018053"/>
            <a:ext cx="3110197" cy="365125"/>
          </a:xfrm>
        </p:spPr>
        <p:txBody>
          <a:bodyPr>
            <a:norm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65516" y="3383179"/>
            <a:ext cx="5628674" cy="879642"/>
          </a:xfrm>
        </p:spPr>
        <p:txBody>
          <a:bodyPr/>
          <a:lstStyle/>
          <a:p>
            <a:r>
              <a:rPr lang="en-US" dirty="0"/>
              <a:t>Process by which a computer learns through patterns in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“learning by experience”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1/17/2026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Ai/ml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65">
            <a:extLst>
              <a:ext uri="{FF2B5EF4-FFF2-40B4-BE49-F238E27FC236}">
                <a16:creationId xmlns:a16="http://schemas.microsoft.com/office/drawing/2014/main" id="{6764FEAA-64FC-3A10-5CA2-13ED3C9E9B15}"/>
              </a:ext>
            </a:extLst>
          </p:cNvPr>
          <p:cNvSpPr txBox="1">
            <a:spLocks/>
          </p:cNvSpPr>
          <p:nvPr/>
        </p:nvSpPr>
        <p:spPr>
          <a:xfrm>
            <a:off x="4065515" y="4247380"/>
            <a:ext cx="3110197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DEEP LEARNING</a:t>
            </a:r>
          </a:p>
        </p:txBody>
      </p:sp>
      <p:sp>
        <p:nvSpPr>
          <p:cNvPr id="18" name="Text Placeholder 44">
            <a:extLst>
              <a:ext uri="{FF2B5EF4-FFF2-40B4-BE49-F238E27FC236}">
                <a16:creationId xmlns:a16="http://schemas.microsoft.com/office/drawing/2014/main" id="{916FAF0D-DF40-14E1-7B2D-6AB140F69021}"/>
              </a:ext>
            </a:extLst>
          </p:cNvPr>
          <p:cNvSpPr txBox="1">
            <a:spLocks/>
          </p:cNvSpPr>
          <p:nvPr/>
        </p:nvSpPr>
        <p:spPr>
          <a:xfrm>
            <a:off x="4065515" y="4571476"/>
            <a:ext cx="5628674" cy="879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Subset of machine learning – using “neural networks to learn complex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larger datasets and computational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/>
          <a:lstStyle/>
          <a:p>
            <a:r>
              <a:rPr lang="en-US" noProof="0" dirty="0"/>
              <a:t>K-nearest-neighbor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7" y="908934"/>
            <a:ext cx="3573736" cy="365125"/>
          </a:xfrm>
        </p:spPr>
        <p:txBody>
          <a:bodyPr>
            <a:noAutofit/>
          </a:bodyPr>
          <a:lstStyle/>
          <a:p>
            <a:r>
              <a:rPr lang="en-US" sz="2000" dirty="0"/>
              <a:t>Supervised learning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7308" y="1369002"/>
            <a:ext cx="6371179" cy="1517776"/>
          </a:xfrm>
        </p:spPr>
        <p:txBody>
          <a:bodyPr>
            <a:normAutofit/>
          </a:bodyPr>
          <a:lstStyle/>
          <a:p>
            <a:r>
              <a:rPr lang="en-US" sz="2000" dirty="0"/>
              <a:t>Machine learning with labeled data – the data includes the “correct” answers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AI develops an algorithm through supervised learning before working with unlabeled data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07" y="3552476"/>
            <a:ext cx="6186493" cy="152693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Identify the k (some number) closest data points to an unlabeled data point and assigning it to a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Think of it as if you are sorting fruits by color/shape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1/17/2026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AI/ML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721E22-16D4-D854-311A-17A181A5409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67308" y="3191407"/>
            <a:ext cx="5162312" cy="365125"/>
          </a:xfrm>
        </p:spPr>
        <p:txBody>
          <a:bodyPr>
            <a:noAutofit/>
          </a:bodyPr>
          <a:lstStyle/>
          <a:p>
            <a:r>
              <a:rPr lang="en-US" sz="2000" dirty="0"/>
              <a:t>What is k-nearest neighbor?</a:t>
            </a: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8504" y="2433845"/>
            <a:ext cx="10921811" cy="265952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Process of selecting optimal values for machine </a:t>
            </a:r>
            <a:r>
              <a:rPr lang="en-US" sz="2000"/>
              <a:t>learning hyperparameters</a:t>
            </a:r>
            <a:endParaRPr lang="en-US" sz="2000" dirty="0"/>
          </a:p>
          <a:p>
            <a:pPr marL="971550" lvl="1" indent="-285750"/>
            <a:r>
              <a:rPr lang="en-US" sz="2000" dirty="0">
                <a:solidFill>
                  <a:schemeClr val="bg1"/>
                </a:solidFill>
              </a:rPr>
              <a:t>Hyperparameters – setting used by machine learning model before training and helps define the learning process</a:t>
            </a:r>
          </a:p>
          <a:p>
            <a:pPr marL="971550" lvl="1" indent="-285750"/>
            <a:r>
              <a:rPr lang="en-US" sz="2000" dirty="0">
                <a:solidFill>
                  <a:schemeClr val="bg1"/>
                </a:solidFill>
              </a:rPr>
              <a:t>Various methods</a:t>
            </a:r>
          </a:p>
          <a:p>
            <a:pPr marL="1428750" lvl="2" indent="-285750"/>
            <a:r>
              <a:rPr lang="en-US" dirty="0">
                <a:solidFill>
                  <a:schemeClr val="bg1"/>
                </a:solidFill>
              </a:rPr>
              <a:t>Brute Force</a:t>
            </a:r>
          </a:p>
          <a:p>
            <a:pPr marL="1428750" lvl="2" indent="-285750"/>
            <a:r>
              <a:rPr lang="en-US" dirty="0">
                <a:solidFill>
                  <a:schemeClr val="bg1"/>
                </a:solidFill>
              </a:rPr>
              <a:t>Random Search</a:t>
            </a:r>
          </a:p>
          <a:p>
            <a:pPr marL="1428750" lvl="2" indent="-285750"/>
            <a:r>
              <a:rPr lang="en-US" dirty="0">
                <a:solidFill>
                  <a:schemeClr val="bg1"/>
                </a:solidFill>
              </a:rPr>
              <a:t>Bayesian Optimization</a:t>
            </a:r>
          </a:p>
          <a:p>
            <a:pPr marL="971550" lvl="1" indent="-285750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1/17/2026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AI/ML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1007390"/>
            <a:ext cx="6120904" cy="4827722"/>
          </a:xfrm>
        </p:spPr>
        <p:txBody>
          <a:bodyPr/>
          <a:lstStyle/>
          <a:p>
            <a:r>
              <a:rPr lang="en-US" dirty="0"/>
              <a:t>Accuracy/confusion matrices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405" y="3201410"/>
            <a:ext cx="4614604" cy="1291638"/>
          </a:xfrm>
        </p:spPr>
        <p:txBody>
          <a:bodyPr/>
          <a:lstStyle/>
          <a:p>
            <a:r>
              <a:rPr lang="en-US" dirty="0"/>
              <a:t>Calculates accuracy of machine learning</a:t>
            </a:r>
          </a:p>
          <a:p>
            <a:r>
              <a:rPr lang="en-US" dirty="0"/>
              <a:t>Results starting from </a:t>
            </a:r>
            <a:r>
              <a:rPr lang="en-US"/>
              <a:t>0.7 demonstrate a good model</a:t>
            </a:r>
            <a:endParaRPr lang="en-US" dirty="0"/>
          </a:p>
          <a:p>
            <a:endParaRPr lang="en-US" dirty="0"/>
          </a:p>
          <a:p>
            <a:r>
              <a:rPr lang="en-US" dirty="0"/>
              <a:t>Accuracy = (TP + TN)/(TP + TN + FP + FN)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ABC6DE-6467-4345-ACB9-6CF75ECA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1/17/2026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CA845-7827-4721-AEC5-78977CC3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AI/ML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A diagram of negative negatives&#10;&#10;AI-generated content may be incorrect.">
            <a:extLst>
              <a:ext uri="{FF2B5EF4-FFF2-40B4-BE49-F238E27FC236}">
                <a16:creationId xmlns:a16="http://schemas.microsoft.com/office/drawing/2014/main" id="{7E46A210-96F5-B0EF-CC9E-CD18997CB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3" y="1697461"/>
            <a:ext cx="5336363" cy="300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application</a:t>
            </a:r>
            <a:br>
              <a:rPr lang="en-US" dirty="0"/>
            </a:br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r>
              <a:rPr lang="en-US" dirty="0"/>
              <a:t>Enjoy the rest of </a:t>
            </a:r>
            <a:r>
              <a:rPr lang="en-US" dirty="0" err="1"/>
              <a:t>HackBI</a:t>
            </a:r>
            <a:r>
              <a:rPr lang="en-US" dirty="0"/>
              <a:t> IX!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1/16/2026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AI/ML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274</TotalTime>
  <Words>274</Words>
  <Application>Microsoft Office PowerPoint</Application>
  <PresentationFormat>Widescreen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AI/ML</vt:lpstr>
      <vt:lpstr>OUTLINE</vt:lpstr>
      <vt:lpstr>What is AI/ML?</vt:lpstr>
      <vt:lpstr>K-nearest-neighbor</vt:lpstr>
      <vt:lpstr>Hyperparameter tuning</vt:lpstr>
      <vt:lpstr>Accuracy/confusion matrices</vt:lpstr>
      <vt:lpstr>Concept application google colab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Santillan</dc:creator>
  <cp:lastModifiedBy>Daniel Santillan</cp:lastModifiedBy>
  <cp:revision>1</cp:revision>
  <dcterms:created xsi:type="dcterms:W3CDTF">2025-09-28T14:25:09Z</dcterms:created>
  <dcterms:modified xsi:type="dcterms:W3CDTF">2025-11-20T03:29:19Z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